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Modern sewage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15000"/>
            <a:ext cx="7772400" cy="990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Dr. M.V.Ajith Kumar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Prof &amp; HoD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Dept of Community Medicine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SKHMC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METHODS OF SEWAGE DISPOSAL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(a) Sea outfall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(b) River outfall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(c) Land treatment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(d) Oxidation ponds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(e) Oxidation ditches.</a:t>
            </a:r>
          </a:p>
          <a:p>
            <a:pPr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b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Disposal Of Effluent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742950" lvl="0" indent="-742950">
              <a:buFont typeface="Calibri"/>
              <a:buAutoNum type="arabicPeriod"/>
            </a:pPr>
            <a:endParaRPr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Disposal by dilution </a:t>
            </a:r>
          </a:p>
          <a:p>
            <a:pPr marL="742950" lvl="0" indent="-742950">
              <a:buFont typeface="Calibri"/>
              <a:buAutoNum type="arabicPeriod"/>
            </a:pPr>
            <a:endParaRPr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Disposal on land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 algn="ctr"/>
            <a:r>
              <a:rPr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 methods of sewage disposal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357430"/>
            <a:ext cx="8229600" cy="396717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36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Sea outfall</a:t>
            </a:r>
          </a:p>
          <a:p>
            <a:pPr lvl="0"/>
            <a:r>
              <a:rPr sz="36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River outfall </a:t>
            </a:r>
          </a:p>
          <a:p>
            <a:pPr lvl="0"/>
            <a:r>
              <a:rPr sz="36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Land treatment </a:t>
            </a:r>
          </a:p>
          <a:p>
            <a:pPr lvl="0"/>
            <a:r>
              <a:rPr sz="36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Oxidation ponds </a:t>
            </a:r>
          </a:p>
          <a:p>
            <a:pPr lvl="0"/>
            <a:r>
              <a:rPr sz="36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Oxidation ditches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Park's Text Book of Preventive &amp; Social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Medicine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Modern sewage treatment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Modern sewage treatment plants are based on biological principles of sewage purification, where the purification is brought about by the action of anaerobic and aerobic bacteria.</a:t>
            </a:r>
          </a:p>
          <a:p>
            <a:pPr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Sewage treatment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treatment of sewage divided into two stages, primary treatment and secondary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secondary treatment, the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effluent is subjected to aerobic oxidation, which is the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stage in purification</a:t>
            </a:r>
          </a:p>
          <a:p>
            <a:pPr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treatment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primary treatment, the solids are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separatedfrom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sewage partly by screening and partly by sedimentation and subjected to anaerobic digestion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stages 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Screening 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Grit chamber 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sedimentation 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 treatment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subjected to further treatment, aerobic oxidation, by one of the following methods :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stages </a:t>
            </a:r>
          </a:p>
          <a:p>
            <a:pPr>
              <a:buNone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stage  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one of the following method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(a} Trickling filter method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(b) Activated sludge process.</a:t>
            </a:r>
          </a:p>
          <a:p>
            <a:pPr>
              <a:buNone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Second stage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Secondary sedimentation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 methods of sewage disposal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Sea outfall</a:t>
            </a:r>
          </a:p>
          <a:p>
            <a:pPr lvl="0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River outfall </a:t>
            </a:r>
          </a:p>
          <a:p>
            <a:pPr lvl="0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Land treatment </a:t>
            </a:r>
          </a:p>
          <a:p>
            <a:pPr lvl="0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Oxidation ponds </a:t>
            </a:r>
          </a:p>
          <a:p>
            <a:pPr lvl="0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Oxidation ditches  </a:t>
            </a:r>
          </a:p>
          <a:p>
            <a:pPr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Sludge digestion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sludge is a thick, black mass containing 95 per cent of water, and it has a revolting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odour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 of sludge disposal :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(a)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Digestion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Sea disposal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Land :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Digestion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sludge is incubated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underfavourable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conditions of temperature and pH in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asludge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digestion tank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anaerobic auto-digestion in which complex solids are broken down into water, carbon dioxide, methane and ammonia.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3-4 weeks or longer for complete sludge digestion. 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Methane gas- by-product of sludge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Digestion- used for heating and lighting purposes</a:t>
            </a:r>
          </a:p>
          <a:p>
            <a:pPr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345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Modern sewage treatment</vt:lpstr>
      <vt:lpstr>Modern sewage treatment</vt:lpstr>
      <vt:lpstr>Sewage treatment</vt:lpstr>
      <vt:lpstr>primary treatment</vt:lpstr>
      <vt:lpstr>Secondary  treatment</vt:lpstr>
      <vt:lpstr>Slide 6</vt:lpstr>
      <vt:lpstr>Other methods of sewage disposal</vt:lpstr>
      <vt:lpstr>Sludge digestion</vt:lpstr>
      <vt:lpstr>Digestion</vt:lpstr>
      <vt:lpstr>OTHER METHODS OF SEWAGE DISPOSAL</vt:lpstr>
      <vt:lpstr>  Disposal Of Effluent </vt:lpstr>
      <vt:lpstr> Other methods of sewage disposal 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sewage treatment</dc:title>
  <dc:creator>Dept. Of CM</dc:creator>
  <cp:lastModifiedBy>Dept. Of CM</cp:lastModifiedBy>
  <cp:revision>5</cp:revision>
  <dcterms:created xsi:type="dcterms:W3CDTF">2006-08-16T00:00:00Z</dcterms:created>
  <dcterms:modified xsi:type="dcterms:W3CDTF">2020-10-29T08:13:27Z</dcterms:modified>
</cp:coreProperties>
</file>